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8288000" cy="10287000"/>
  <p:notesSz cx="6858000" cy="9144000"/>
  <p:embeddedFontLst>
    <p:embeddedFont>
      <p:font typeface="Canva Sans" panose="020B0604020202020204" charset="0"/>
      <p:regular r:id="rId12"/>
    </p:embeddedFont>
    <p:embeddedFont>
      <p:font typeface="Roboto" panose="02000000000000000000" pitchFamily="2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6E84BF-75D2-27EE-7546-FF4FA646A1C1}" v="18" dt="2026-03-17T19:15:03.4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, Kristlyn" userId="S::kdalton1@luc.edu::08a3dfe1-c79f-48ce-8438-818c5f5191dd" providerId="AD" clId="Web-{FF6E84BF-75D2-27EE-7546-FF4FA646A1C1}"/>
    <pc:docChg chg="modSld">
      <pc:chgData name="Thomas, Kristlyn" userId="S::kdalton1@luc.edu::08a3dfe1-c79f-48ce-8438-818c5f5191dd" providerId="AD" clId="Web-{FF6E84BF-75D2-27EE-7546-FF4FA646A1C1}" dt="2026-03-17T19:15:03.471" v="17"/>
      <pc:docMkLst>
        <pc:docMk/>
      </pc:docMkLst>
      <pc:sldChg chg="modSp">
        <pc:chgData name="Thomas, Kristlyn" userId="S::kdalton1@luc.edu::08a3dfe1-c79f-48ce-8438-818c5f5191dd" providerId="AD" clId="Web-{FF6E84BF-75D2-27EE-7546-FF4FA646A1C1}" dt="2026-03-17T19:14:15.455" v="6"/>
        <pc:sldMkLst>
          <pc:docMk/>
          <pc:sldMk cId="0" sldId="256"/>
        </pc:sldMkLst>
        <pc:spChg chg="ord">
          <ac:chgData name="Thomas, Kristlyn" userId="S::kdalton1@luc.edu::08a3dfe1-c79f-48ce-8438-818c5f5191dd" providerId="AD" clId="Web-{FF6E84BF-75D2-27EE-7546-FF4FA646A1C1}" dt="2026-03-17T19:14:14.017" v="1"/>
          <ac:spMkLst>
            <pc:docMk/>
            <pc:sldMk cId="0" sldId="256"/>
            <ac:spMk id="6" creationId="{00000000-0000-0000-0000-000000000000}"/>
          </ac:spMkLst>
        </pc:spChg>
        <pc:spChg chg="ord">
          <ac:chgData name="Thomas, Kristlyn" userId="S::kdalton1@luc.edu::08a3dfe1-c79f-48ce-8438-818c5f5191dd" providerId="AD" clId="Web-{FF6E84BF-75D2-27EE-7546-FF4FA646A1C1}" dt="2026-03-17T19:14:15.455" v="6"/>
          <ac:spMkLst>
            <pc:docMk/>
            <pc:sldMk cId="0" sldId="256"/>
            <ac:spMk id="9" creationId="{00000000-0000-0000-0000-000000000000}"/>
          </ac:spMkLst>
        </pc:spChg>
      </pc:sldChg>
      <pc:sldChg chg="modSp">
        <pc:chgData name="Thomas, Kristlyn" userId="S::kdalton1@luc.edu::08a3dfe1-c79f-48ce-8438-818c5f5191dd" providerId="AD" clId="Web-{FF6E84BF-75D2-27EE-7546-FF4FA646A1C1}" dt="2026-03-17T19:14:31.314" v="9"/>
        <pc:sldMkLst>
          <pc:docMk/>
          <pc:sldMk cId="0" sldId="257"/>
        </pc:sldMkLst>
        <pc:spChg chg="ord">
          <ac:chgData name="Thomas, Kristlyn" userId="S::kdalton1@luc.edu::08a3dfe1-c79f-48ce-8438-818c5f5191dd" providerId="AD" clId="Web-{FF6E84BF-75D2-27EE-7546-FF4FA646A1C1}" dt="2026-03-17T19:14:31.314" v="9"/>
          <ac:spMkLst>
            <pc:docMk/>
            <pc:sldMk cId="0" sldId="257"/>
            <ac:spMk id="3" creationId="{00000000-0000-0000-0000-000000000000}"/>
          </ac:spMkLst>
        </pc:spChg>
        <pc:spChg chg="ord">
          <ac:chgData name="Thomas, Kristlyn" userId="S::kdalton1@luc.edu::08a3dfe1-c79f-48ce-8438-818c5f5191dd" providerId="AD" clId="Web-{FF6E84BF-75D2-27EE-7546-FF4FA646A1C1}" dt="2026-03-17T19:14:26.189" v="7"/>
          <ac:spMkLst>
            <pc:docMk/>
            <pc:sldMk cId="0" sldId="257"/>
            <ac:spMk id="4" creationId="{00000000-0000-0000-0000-000000000000}"/>
          </ac:spMkLst>
        </pc:spChg>
        <pc:spChg chg="ord">
          <ac:chgData name="Thomas, Kristlyn" userId="S::kdalton1@luc.edu::08a3dfe1-c79f-48ce-8438-818c5f5191dd" providerId="AD" clId="Web-{FF6E84BF-75D2-27EE-7546-FF4FA646A1C1}" dt="2026-03-17T19:14:28.689" v="8"/>
          <ac:spMkLst>
            <pc:docMk/>
            <pc:sldMk cId="0" sldId="257"/>
            <ac:spMk id="5" creationId="{00000000-0000-0000-0000-000000000000}"/>
          </ac:spMkLst>
        </pc:spChg>
      </pc:sldChg>
      <pc:sldChg chg="modSp">
        <pc:chgData name="Thomas, Kristlyn" userId="S::kdalton1@luc.edu::08a3dfe1-c79f-48ce-8438-818c5f5191dd" providerId="AD" clId="Web-{FF6E84BF-75D2-27EE-7546-FF4FA646A1C1}" dt="2026-03-17T19:14:42.939" v="10"/>
        <pc:sldMkLst>
          <pc:docMk/>
          <pc:sldMk cId="0" sldId="259"/>
        </pc:sldMkLst>
        <pc:spChg chg="ord">
          <ac:chgData name="Thomas, Kristlyn" userId="S::kdalton1@luc.edu::08a3dfe1-c79f-48ce-8438-818c5f5191dd" providerId="AD" clId="Web-{FF6E84BF-75D2-27EE-7546-FF4FA646A1C1}" dt="2026-03-17T19:14:42.939" v="10"/>
          <ac:spMkLst>
            <pc:docMk/>
            <pc:sldMk cId="0" sldId="259"/>
            <ac:spMk id="4" creationId="{00000000-0000-0000-0000-000000000000}"/>
          </ac:spMkLst>
        </pc:spChg>
      </pc:sldChg>
      <pc:sldChg chg="modSp">
        <pc:chgData name="Thomas, Kristlyn" userId="S::kdalton1@luc.edu::08a3dfe1-c79f-48ce-8438-818c5f5191dd" providerId="AD" clId="Web-{FF6E84BF-75D2-27EE-7546-FF4FA646A1C1}" dt="2026-03-17T19:14:48.721" v="12"/>
        <pc:sldMkLst>
          <pc:docMk/>
          <pc:sldMk cId="0" sldId="260"/>
        </pc:sldMkLst>
        <pc:spChg chg="ord">
          <ac:chgData name="Thomas, Kristlyn" userId="S::kdalton1@luc.edu::08a3dfe1-c79f-48ce-8438-818c5f5191dd" providerId="AD" clId="Web-{FF6E84BF-75D2-27EE-7546-FF4FA646A1C1}" dt="2026-03-17T19:14:48.721" v="12"/>
          <ac:spMkLst>
            <pc:docMk/>
            <pc:sldMk cId="0" sldId="260"/>
            <ac:spMk id="2" creationId="{00000000-0000-0000-0000-000000000000}"/>
          </ac:spMkLst>
        </pc:spChg>
      </pc:sldChg>
      <pc:sldChg chg="modSp">
        <pc:chgData name="Thomas, Kristlyn" userId="S::kdalton1@luc.edu::08a3dfe1-c79f-48ce-8438-818c5f5191dd" providerId="AD" clId="Web-{FF6E84BF-75D2-27EE-7546-FF4FA646A1C1}" dt="2026-03-17T19:14:56.830" v="16"/>
        <pc:sldMkLst>
          <pc:docMk/>
          <pc:sldMk cId="0" sldId="261"/>
        </pc:sldMkLst>
        <pc:spChg chg="ord">
          <ac:chgData name="Thomas, Kristlyn" userId="S::kdalton1@luc.edu::08a3dfe1-c79f-48ce-8438-818c5f5191dd" providerId="AD" clId="Web-{FF6E84BF-75D2-27EE-7546-FF4FA646A1C1}" dt="2026-03-17T19:14:56.830" v="16"/>
          <ac:spMkLst>
            <pc:docMk/>
            <pc:sldMk cId="0" sldId="261"/>
            <ac:spMk id="2" creationId="{00000000-0000-0000-0000-000000000000}"/>
          </ac:spMkLst>
        </pc:spChg>
      </pc:sldChg>
      <pc:sldChg chg="modSp">
        <pc:chgData name="Thomas, Kristlyn" userId="S::kdalton1@luc.edu::08a3dfe1-c79f-48ce-8438-818c5f5191dd" providerId="AD" clId="Web-{FF6E84BF-75D2-27EE-7546-FF4FA646A1C1}" dt="2026-03-17T19:15:03.471" v="17"/>
        <pc:sldMkLst>
          <pc:docMk/>
          <pc:sldMk cId="0" sldId="262"/>
        </pc:sldMkLst>
        <pc:spChg chg="ord">
          <ac:chgData name="Thomas, Kristlyn" userId="S::kdalton1@luc.edu::08a3dfe1-c79f-48ce-8438-818c5f5191dd" providerId="AD" clId="Web-{FF6E84BF-75D2-27EE-7546-FF4FA646A1C1}" dt="2026-03-17T19:15:03.471" v="17"/>
          <ac:spMkLst>
            <pc:docMk/>
            <pc:sldMk cId="0" sldId="262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DB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747583" y="6172200"/>
            <a:ext cx="2611028" cy="4114800"/>
          </a:xfrm>
          <a:custGeom>
            <a:avLst/>
            <a:gdLst/>
            <a:ahLst/>
            <a:cxnLst/>
            <a:rect l="l" t="t" r="r" b="b"/>
            <a:pathLst>
              <a:path w="2611028" h="4114800">
                <a:moveTo>
                  <a:pt x="0" y="0"/>
                </a:moveTo>
                <a:lnTo>
                  <a:pt x="2611027" y="0"/>
                </a:lnTo>
                <a:lnTo>
                  <a:pt x="261102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028700" y="0"/>
            <a:ext cx="2611028" cy="4114800"/>
          </a:xfrm>
          <a:custGeom>
            <a:avLst/>
            <a:gdLst/>
            <a:ahLst/>
            <a:cxnLst/>
            <a:rect l="l" t="t" r="r" b="b"/>
            <a:pathLst>
              <a:path w="2611028" h="4114800">
                <a:moveTo>
                  <a:pt x="0" y="4114800"/>
                </a:moveTo>
                <a:lnTo>
                  <a:pt x="2611028" y="4114800"/>
                </a:lnTo>
                <a:lnTo>
                  <a:pt x="2611028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Auto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95801" y="3980398"/>
            <a:ext cx="6492240" cy="0"/>
          </a:xfrm>
          <a:prstGeom prst="line">
            <a:avLst/>
          </a:prstGeom>
          <a:ln w="50800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  <p:txBody>
          <a:bodyPr lIns="91440" tIns="45720" rIns="91440" bIns="45720" anchor="t"/>
          <a:lstStyle/>
          <a:p>
            <a:endParaRPr lang="en-US"/>
          </a:p>
        </p:txBody>
      </p:sp>
      <p:sp>
        <p:nvSpPr>
          <p:cNvPr id="5" name="Auto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95801" y="6306602"/>
            <a:ext cx="6492240" cy="0"/>
          </a:xfrm>
          <a:prstGeom prst="line">
            <a:avLst/>
          </a:prstGeom>
          <a:ln w="50800" cap="flat">
            <a:solidFill>
              <a:srgbClr val="000000"/>
            </a:solidFill>
            <a:prstDash val="sysDot"/>
            <a:headEnd type="none" w="sm" len="sm"/>
            <a:tailEnd type="none" w="sm" len="sm"/>
          </a:ln>
        </p:spPr>
        <p:txBody>
          <a:bodyPr lIns="91440" tIns="45720" rIns="91440" bIns="45720" anchor="t"/>
          <a:lstStyle/>
          <a:p>
            <a:endParaRPr lang="en-US"/>
          </a:p>
        </p:txBody>
      </p:sp>
      <p:sp>
        <p:nvSpPr>
          <p:cNvPr id="7" name="TextBox 7"/>
          <p:cNvSpPr txBox="1"/>
          <p:nvPr/>
        </p:nvSpPr>
        <p:spPr>
          <a:xfrm>
            <a:off x="800770" y="8361680"/>
            <a:ext cx="4765030" cy="8560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40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Instructor Name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</a:t>
            </a:r>
          </a:p>
        </p:txBody>
      </p:sp>
      <p:sp>
        <p:nvSpPr>
          <p:cNvPr id="6" name="TextBox 6"/>
          <p:cNvSpPr txBox="1">
            <a:spLocks noGrp="1"/>
          </p:cNvSpPr>
          <p:nvPr>
            <p:ph type="title" idx="4294967295"/>
          </p:nvPr>
        </p:nvSpPr>
        <p:spPr>
          <a:xfrm>
            <a:off x="3639728" y="4316350"/>
            <a:ext cx="11004383" cy="165429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28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ngla MN" pitchFamily="2" charset="0"/>
                <a:ea typeface="Roboto"/>
                <a:cs typeface="Bangla MN" pitchFamily="2" charset="0"/>
                <a:sym typeface="Roboto"/>
              </a:rPr>
              <a:t>Class Name 101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DB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028700" y="0"/>
            <a:ext cx="2611028" cy="4114800"/>
          </a:xfrm>
          <a:custGeom>
            <a:avLst/>
            <a:gdLst/>
            <a:ahLst/>
            <a:cxnLst/>
            <a:rect l="l" t="t" r="r" b="b"/>
            <a:pathLst>
              <a:path w="2611028" h="4114800">
                <a:moveTo>
                  <a:pt x="0" y="4114800"/>
                </a:moveTo>
                <a:lnTo>
                  <a:pt x="2611028" y="4114800"/>
                </a:lnTo>
                <a:lnTo>
                  <a:pt x="2611028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747583" y="6172200"/>
            <a:ext cx="2611028" cy="4114800"/>
          </a:xfrm>
          <a:custGeom>
            <a:avLst/>
            <a:gdLst/>
            <a:ahLst/>
            <a:cxnLst/>
            <a:rect l="l" t="t" r="r" b="b"/>
            <a:pathLst>
              <a:path w="2611028" h="4114800">
                <a:moveTo>
                  <a:pt x="0" y="0"/>
                </a:moveTo>
                <a:lnTo>
                  <a:pt x="2611027" y="0"/>
                </a:lnTo>
                <a:lnTo>
                  <a:pt x="261102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2</a:t>
            </a:r>
          </a:p>
        </p:txBody>
      </p:sp>
      <p:sp>
        <p:nvSpPr>
          <p:cNvPr id="2" name="TextBox 2"/>
          <p:cNvSpPr txBox="1">
            <a:spLocks noGrp="1"/>
          </p:cNvSpPr>
          <p:nvPr>
            <p:ph type="title" idx="4294967295"/>
          </p:nvPr>
        </p:nvSpPr>
        <p:spPr>
          <a:xfrm>
            <a:off x="3811278" y="4290702"/>
            <a:ext cx="10665444" cy="170559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32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499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ngla MN" pitchFamily="2" charset="0"/>
                <a:ea typeface="Arvo"/>
                <a:cs typeface="Bangla MN" pitchFamily="2" charset="0"/>
                <a:sym typeface="Arvo"/>
              </a:rPr>
              <a:t>Title Only Slide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DB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62225" y="6172200"/>
            <a:ext cx="2611028" cy="4114800"/>
          </a:xfrm>
          <a:custGeom>
            <a:avLst/>
            <a:gdLst/>
            <a:ahLst/>
            <a:cxnLst/>
            <a:rect l="l" t="t" r="r" b="b"/>
            <a:pathLst>
              <a:path w="2611028" h="4114800">
                <a:moveTo>
                  <a:pt x="0" y="0"/>
                </a:moveTo>
                <a:lnTo>
                  <a:pt x="2611028" y="0"/>
                </a:lnTo>
                <a:lnTo>
                  <a:pt x="2611028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028700" y="0"/>
            <a:ext cx="2611028" cy="4114800"/>
          </a:xfrm>
          <a:custGeom>
            <a:avLst/>
            <a:gdLst/>
            <a:ahLst/>
            <a:cxnLst/>
            <a:rect l="l" t="t" r="r" b="b"/>
            <a:pathLst>
              <a:path w="2611028" h="4114800">
                <a:moveTo>
                  <a:pt x="0" y="4114800"/>
                </a:moveTo>
                <a:lnTo>
                  <a:pt x="2611028" y="4114800"/>
                </a:lnTo>
                <a:lnTo>
                  <a:pt x="2611028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3</a:t>
            </a:r>
          </a:p>
        </p:txBody>
      </p:sp>
      <p:sp>
        <p:nvSpPr>
          <p:cNvPr id="3" name="TextBox 3"/>
          <p:cNvSpPr txBox="1">
            <a:spLocks noGrp="1"/>
          </p:cNvSpPr>
          <p:nvPr>
            <p:ph type="title" idx="4294967295"/>
          </p:nvPr>
        </p:nvSpPr>
        <p:spPr>
          <a:xfrm>
            <a:off x="382226" y="7756401"/>
            <a:ext cx="11087100" cy="165429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28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ngla MN" pitchFamily="2" charset="0"/>
                <a:ea typeface="Roboto"/>
                <a:cs typeface="Bangla MN" pitchFamily="2" charset="0"/>
                <a:sym typeface="Roboto"/>
              </a:rPr>
              <a:t>Section Header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DB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 flipV="1">
            <a:off x="15260005" y="-684077"/>
            <a:ext cx="2375551" cy="3743705"/>
          </a:xfrm>
          <a:custGeom>
            <a:avLst/>
            <a:gdLst/>
            <a:ahLst/>
            <a:cxnLst/>
            <a:rect l="l" t="t" r="r" b="b"/>
            <a:pathLst>
              <a:path w="2375551" h="3743705">
                <a:moveTo>
                  <a:pt x="0" y="3743705"/>
                </a:moveTo>
                <a:lnTo>
                  <a:pt x="2375550" y="3743705"/>
                </a:lnTo>
                <a:lnTo>
                  <a:pt x="2375550" y="0"/>
                </a:lnTo>
                <a:lnTo>
                  <a:pt x="0" y="0"/>
                </a:lnTo>
                <a:lnTo>
                  <a:pt x="0" y="3743705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84077" y="7227372"/>
            <a:ext cx="2375551" cy="3743705"/>
          </a:xfrm>
          <a:custGeom>
            <a:avLst/>
            <a:gdLst/>
            <a:ahLst/>
            <a:cxnLst/>
            <a:rect l="l" t="t" r="r" b="b"/>
            <a:pathLst>
              <a:path w="2375551" h="3743705">
                <a:moveTo>
                  <a:pt x="0" y="0"/>
                </a:moveTo>
                <a:lnTo>
                  <a:pt x="2375551" y="0"/>
                </a:lnTo>
                <a:lnTo>
                  <a:pt x="2375551" y="3743705"/>
                </a:lnTo>
                <a:lnTo>
                  <a:pt x="0" y="374370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990600" y="3009900"/>
            <a:ext cx="13422775" cy="49317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Lorem ipsum dolor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amet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alia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delicatissimi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usu.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ius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inani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iuvaret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numquam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Amet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iisque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te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vero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comprehensam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vis et,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elit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laoreet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dissentias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at.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Nominavi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facilisi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pro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Pro an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deleniti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euripidis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ne diam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exerci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urbanitas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vix.Lorem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ipsum dolor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amet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alia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delicatissimi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usu.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ius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inani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iuvaret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Nominavi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facilisi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pro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Pro an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deleniti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euripidis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ne diam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exerci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urbanitas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vix.Lorem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ipsum dolor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amet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alia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delicatissimi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usu.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ius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inani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iuvaret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</a:p>
          <a:p>
            <a:pPr algn="l">
              <a:lnSpc>
                <a:spcPct val="150000"/>
              </a:lnSpc>
            </a:pPr>
            <a:endParaRPr lang="en-US" sz="2400">
              <a:solidFill>
                <a:srgbClr val="000000"/>
              </a:solidFill>
              <a:latin typeface="Bangla MN" pitchFamily="2" charset="0"/>
              <a:ea typeface="Roboto"/>
              <a:cs typeface="Bangla MN" pitchFamily="2" charset="0"/>
              <a:sym typeface="Roboto"/>
            </a:endParaRPr>
          </a:p>
          <a:p>
            <a:pPr algn="ctr">
              <a:lnSpc>
                <a:spcPts val="4183"/>
              </a:lnSpc>
            </a:pPr>
            <a:endParaRPr lang="en-US" sz="298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" name="TextBox 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4</a:t>
            </a:r>
          </a:p>
        </p:txBody>
      </p:sp>
      <p:sp>
        <p:nvSpPr>
          <p:cNvPr id="3" name="TextBox 3"/>
          <p:cNvSpPr txBox="1">
            <a:spLocks noGrp="1"/>
          </p:cNvSpPr>
          <p:nvPr>
            <p:ph type="title" idx="4294967295"/>
          </p:nvPr>
        </p:nvSpPr>
        <p:spPr>
          <a:xfrm>
            <a:off x="0" y="550065"/>
            <a:ext cx="8125420" cy="154850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28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ngla MN" pitchFamily="2" charset="0"/>
                <a:ea typeface="Roboto"/>
                <a:cs typeface="Bangla MN" pitchFamily="2" charset="0"/>
                <a:sym typeface="Roboto"/>
              </a:rPr>
              <a:t>Slide Title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DB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 flipH="1" flipV="1">
            <a:off x="15228372" y="-684077"/>
            <a:ext cx="2375551" cy="3743705"/>
          </a:xfrm>
          <a:custGeom>
            <a:avLst/>
            <a:gdLst/>
            <a:ahLst/>
            <a:cxnLst/>
            <a:rect l="l" t="t" r="r" b="b"/>
            <a:pathLst>
              <a:path w="2375551" h="3743705">
                <a:moveTo>
                  <a:pt x="2375551" y="3743705"/>
                </a:moveTo>
                <a:lnTo>
                  <a:pt x="0" y="3743705"/>
                </a:lnTo>
                <a:lnTo>
                  <a:pt x="0" y="0"/>
                </a:lnTo>
                <a:lnTo>
                  <a:pt x="2375551" y="0"/>
                </a:lnTo>
                <a:lnTo>
                  <a:pt x="2375551" y="3743705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9144000" y="2952150"/>
            <a:ext cx="6949805" cy="58858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83"/>
              </a:lnSpc>
            </a:pP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Lorem ipsum dolor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amet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alia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delicatissimi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usu.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ius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inani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iuvaret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numquam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Amet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iisque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te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vero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comprehensam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vis et,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elit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laoreet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dissentias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at.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Nominavi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facilisi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pro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Pro an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deleniti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euripidis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ne diam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exerci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urbanitas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vix.Lorem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ipsum dolor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amet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alia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delicatissimi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usu.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ius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inani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iuvaret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</a:p>
          <a:p>
            <a:pPr algn="ctr">
              <a:lnSpc>
                <a:spcPts val="4183"/>
              </a:lnSpc>
            </a:pPr>
            <a:endParaRPr lang="en-US" sz="298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28700" y="2952150"/>
            <a:ext cx="6949805" cy="58858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83"/>
              </a:lnSpc>
            </a:pP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Lorem ipsum dolor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amet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alia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delicatissimi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usu.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ius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inani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iuvaret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numquam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Amet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iisque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te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vero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comprehensam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vis et,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elit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laoreet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dissentias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at.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Nominavi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facilisi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pro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Pro an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deleniti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euripidis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ne diam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exerci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urbanitas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vix.Lorem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ipsum dolor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amet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alia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delicatissimi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usu.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ius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inani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iuvaret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</a:p>
          <a:p>
            <a:pPr algn="ctr">
              <a:lnSpc>
                <a:spcPts val="4183"/>
              </a:lnSpc>
            </a:pPr>
            <a:endParaRPr lang="en-US" sz="298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" name="TextBox 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5</a:t>
            </a:r>
          </a:p>
        </p:txBody>
      </p:sp>
      <p:sp>
        <p:nvSpPr>
          <p:cNvPr id="3" name="TextBox 3"/>
          <p:cNvSpPr txBox="1">
            <a:spLocks noGrp="1"/>
          </p:cNvSpPr>
          <p:nvPr>
            <p:ph type="title" idx="4294967295"/>
          </p:nvPr>
        </p:nvSpPr>
        <p:spPr>
          <a:xfrm>
            <a:off x="767485" y="827050"/>
            <a:ext cx="8376515" cy="154850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2880"/>
              </a:lnSpc>
              <a:spcBef>
                <a:spcPts val="0"/>
              </a:spcBef>
              <a:defRPr/>
            </a:pPr>
            <a:r>
              <a:rPr kumimoji="0" lang="en-US" sz="8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ngla MN"/>
                <a:ea typeface="Roboto"/>
                <a:cs typeface="Bangla MN" pitchFamily="2" charset="0"/>
                <a:sym typeface="Roboto"/>
              </a:rPr>
              <a:t>Slide Title</a:t>
            </a:r>
            <a:r>
              <a:rPr lang="en-US" sz="8000">
                <a:solidFill>
                  <a:srgbClr val="000000"/>
                </a:solidFill>
                <a:latin typeface="Bangla MN"/>
                <a:ea typeface="Roboto"/>
                <a:cs typeface="Bangla MN" pitchFamily="2" charset="0"/>
                <a:sym typeface="Roboto"/>
              </a:rPr>
              <a:t> #2</a:t>
            </a:r>
            <a:endParaRPr kumimoji="0" lang="en-US" sz="8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angla MN" pitchFamily="2" charset="0"/>
              <a:ea typeface="Roboto"/>
              <a:cs typeface="Bangla MN" pitchFamily="2" charset="0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DB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 flipH="1" flipV="1">
            <a:off x="15228372" y="-684077"/>
            <a:ext cx="2375551" cy="3743705"/>
          </a:xfrm>
          <a:custGeom>
            <a:avLst/>
            <a:gdLst/>
            <a:ahLst/>
            <a:cxnLst/>
            <a:rect l="l" t="t" r="r" b="b"/>
            <a:pathLst>
              <a:path w="2375551" h="3743705">
                <a:moveTo>
                  <a:pt x="2375551" y="3743705"/>
                </a:moveTo>
                <a:lnTo>
                  <a:pt x="0" y="3743705"/>
                </a:lnTo>
                <a:lnTo>
                  <a:pt x="0" y="0"/>
                </a:lnTo>
                <a:lnTo>
                  <a:pt x="2375551" y="0"/>
                </a:lnTo>
                <a:lnTo>
                  <a:pt x="2375551" y="3743705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7"/>
          <p:cNvSpPr txBox="1"/>
          <p:nvPr/>
        </p:nvSpPr>
        <p:spPr>
          <a:xfrm>
            <a:off x="9385116" y="3804920"/>
            <a:ext cx="6949805" cy="4896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4519" lvl="1" indent="-302260" algn="l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Lorem ipsum dolor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amet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alia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delicatissimi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usu.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ius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inani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iuvaret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numquam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Amet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iisque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te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vero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comprehensam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vis et,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elit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laoreet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dissentias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at.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Nominavi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facilisi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pro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Pro an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deleniti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euripidis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ne diam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exerci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urbanitas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vix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</a:t>
            </a:r>
          </a:p>
          <a:p>
            <a:pPr algn="ctr">
              <a:lnSpc>
                <a:spcPts val="3919"/>
              </a:lnSpc>
            </a:pPr>
            <a:endParaRPr lang="en-US" sz="2799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144000" y="2769635"/>
            <a:ext cx="6949805" cy="641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Team 2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32145" y="3804920"/>
            <a:ext cx="6949805" cy="4896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4519" lvl="1" indent="-302260" algn="l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Lorem ipsum dolor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amet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alia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delicatissimi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usu.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ius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inani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iuvaret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numquam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Amet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iisque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te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vero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comprehensam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vis et,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elit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laoreet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dissentias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at.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Nominavi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facilisi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pro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Pro an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deleniti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euripidis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ne diam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exerci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urbanitas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vix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</a:t>
            </a:r>
          </a:p>
          <a:p>
            <a:pPr algn="ctr">
              <a:lnSpc>
                <a:spcPts val="3919"/>
              </a:lnSpc>
            </a:pPr>
            <a:endParaRPr lang="en-US" sz="2799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32144" y="2769634"/>
            <a:ext cx="6949805" cy="641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Team 1</a:t>
            </a:r>
          </a:p>
        </p:txBody>
      </p:sp>
      <p:sp>
        <p:nvSpPr>
          <p:cNvPr id="2" name="TextBox 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6</a:t>
            </a:r>
          </a:p>
        </p:txBody>
      </p:sp>
      <p:sp>
        <p:nvSpPr>
          <p:cNvPr id="3" name="TextBox 3"/>
          <p:cNvSpPr txBox="1">
            <a:spLocks noGrp="1"/>
          </p:cNvSpPr>
          <p:nvPr>
            <p:ph type="title" idx="4294967295"/>
          </p:nvPr>
        </p:nvSpPr>
        <p:spPr>
          <a:xfrm>
            <a:off x="2218689" y="506448"/>
            <a:ext cx="11526519" cy="154850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28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ngla MN" pitchFamily="2" charset="0"/>
                <a:ea typeface="Roboto"/>
                <a:cs typeface="Bangla MN" pitchFamily="2" charset="0"/>
                <a:sym typeface="Roboto"/>
              </a:rPr>
              <a:t>Comparison Slide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DB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84077" y="7227372"/>
            <a:ext cx="2375551" cy="3743705"/>
          </a:xfrm>
          <a:custGeom>
            <a:avLst/>
            <a:gdLst/>
            <a:ahLst/>
            <a:cxnLst/>
            <a:rect l="l" t="t" r="r" b="b"/>
            <a:pathLst>
              <a:path w="2375551" h="3743705">
                <a:moveTo>
                  <a:pt x="0" y="0"/>
                </a:moveTo>
                <a:lnTo>
                  <a:pt x="2375551" y="0"/>
                </a:lnTo>
                <a:lnTo>
                  <a:pt x="2375551" y="3743705"/>
                </a:lnTo>
                <a:lnTo>
                  <a:pt x="0" y="374370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 flipH="1" flipV="1">
            <a:off x="15228372" y="-684077"/>
            <a:ext cx="2375551" cy="3743705"/>
          </a:xfrm>
          <a:custGeom>
            <a:avLst/>
            <a:gdLst/>
            <a:ahLst/>
            <a:cxnLst/>
            <a:rect l="l" t="t" r="r" b="b"/>
            <a:pathLst>
              <a:path w="2375551" h="3743705">
                <a:moveTo>
                  <a:pt x="2375551" y="3743705"/>
                </a:moveTo>
                <a:lnTo>
                  <a:pt x="0" y="3743705"/>
                </a:lnTo>
                <a:lnTo>
                  <a:pt x="0" y="0"/>
                </a:lnTo>
                <a:lnTo>
                  <a:pt x="2375551" y="0"/>
                </a:lnTo>
                <a:lnTo>
                  <a:pt x="2375551" y="3743705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Freeform 2" descr="Replace Me Content Box"/>
          <p:cNvSpPr/>
          <p:nvPr/>
        </p:nvSpPr>
        <p:spPr>
          <a:xfrm>
            <a:off x="8855996" y="2532156"/>
            <a:ext cx="7439214" cy="5222688"/>
          </a:xfrm>
          <a:custGeom>
            <a:avLst/>
            <a:gdLst/>
            <a:ahLst/>
            <a:cxnLst/>
            <a:rect l="l" t="t" r="r" b="b"/>
            <a:pathLst>
              <a:path w="7439214" h="5222688">
                <a:moveTo>
                  <a:pt x="0" y="0"/>
                </a:moveTo>
                <a:lnTo>
                  <a:pt x="7439214" y="0"/>
                </a:lnTo>
                <a:lnTo>
                  <a:pt x="7439214" y="5222688"/>
                </a:lnTo>
                <a:lnTo>
                  <a:pt x="0" y="52226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w="3810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7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28700" y="3343628"/>
            <a:ext cx="6949805" cy="4896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4519" lvl="1" indent="-302260" algn="l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Lorem ipsum dolor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amet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alia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delicatissimi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usu.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ius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inani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iuvaret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numquam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Amet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iisque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te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vero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comprehensam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vis et, sit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elit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laoreet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dissentias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at.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Nominavi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facilisi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interpretaris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pro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 Pro an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veri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deleniti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euripidis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, ne diam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exerci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urbanitas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 </a:t>
            </a:r>
            <a:r>
              <a:rPr lang="en-US" sz="2400" err="1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vix</a:t>
            </a:r>
            <a:r>
              <a:rPr lang="en-US" sz="2400">
                <a:solidFill>
                  <a:srgbClr val="000000"/>
                </a:solidFill>
                <a:latin typeface="Bangla MN" pitchFamily="2" charset="0"/>
                <a:ea typeface="Roboto"/>
                <a:cs typeface="Bangla MN" pitchFamily="2" charset="0"/>
                <a:sym typeface="Roboto"/>
              </a:rPr>
              <a:t>.</a:t>
            </a:r>
          </a:p>
          <a:p>
            <a:pPr algn="ctr">
              <a:lnSpc>
                <a:spcPts val="3919"/>
              </a:lnSpc>
            </a:pPr>
            <a:endParaRPr lang="en-US" sz="2799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" name="TextBox 4"/>
          <p:cNvSpPr txBox="1">
            <a:spLocks noGrp="1"/>
          </p:cNvSpPr>
          <p:nvPr>
            <p:ph type="title" idx="4294967295"/>
          </p:nvPr>
        </p:nvSpPr>
        <p:spPr>
          <a:xfrm>
            <a:off x="-12032" y="592088"/>
            <a:ext cx="7439214" cy="165429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28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ngla MN" pitchFamily="2" charset="0"/>
                <a:ea typeface="Roboto"/>
                <a:cs typeface="Bangla MN" pitchFamily="2" charset="0"/>
                <a:sym typeface="Roboto"/>
              </a:rPr>
              <a:t>Title Box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3D1C5C4ABAD439E2295370536878A" ma:contentTypeVersion="19" ma:contentTypeDescription="Create a new document." ma:contentTypeScope="" ma:versionID="b88dbf40bec140f08e14c70114a3e4f8">
  <xsd:schema xmlns:xsd="http://www.w3.org/2001/XMLSchema" xmlns:xs="http://www.w3.org/2001/XMLSchema" xmlns:p="http://schemas.microsoft.com/office/2006/metadata/properties" xmlns:ns2="ca425e28-521a-431a-b8c6-2f7c6eaec33a" xmlns:ns3="d6fb0a4c-4c1f-4c86-930b-c0bfe50eafc0" targetNamespace="http://schemas.microsoft.com/office/2006/metadata/properties" ma:root="true" ma:fieldsID="10890b04378095b1ca622286009c888a" ns2:_="" ns3:_="">
    <xsd:import namespace="ca425e28-521a-431a-b8c6-2f7c6eaec33a"/>
    <xsd:import namespace="d6fb0a4c-4c1f-4c86-930b-c0bfe50eaf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Reten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Offer_x0020_term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425e28-521a-431a-b8c6-2f7c6eaec3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Retention" ma:index="19" nillable="true" ma:displayName="Retention" ma:description="Items to keep, archive, or delete. " ma:format="Dropdown" ma:internalName="Retention">
      <xsd:simpleType>
        <xsd:restriction base="dms:Choice">
          <xsd:enumeration value="Keep"/>
          <xsd:enumeration value="Archive"/>
          <xsd:enumeration value="Delete"/>
          <xsd:enumeration value="Discuss"/>
          <xsd:enumeration value="Reorganize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ea81705-40ef-4f82-8f09-2686234d89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Offer_x0020_term" ma:index="24" nillable="true" ma:displayName="Offer term" ma:internalName="Offer_x0020_term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fb0a4c-4c1f-4c86-930b-c0bfe50eafc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186172-953e-4149-97df-8cdd23415968}" ma:internalName="TaxCatchAll" ma:showField="CatchAllData" ma:web="d6fb0a4c-4c1f-4c86-930b-c0bfe50eaf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fb0a4c-4c1f-4c86-930b-c0bfe50eafc0" xsi:nil="true"/>
    <Retention xmlns="ca425e28-521a-431a-b8c6-2f7c6eaec33a" xsi:nil="true"/>
    <Offer_x0020_term xmlns="ca425e28-521a-431a-b8c6-2f7c6eaec33a" xsi:nil="true"/>
    <lcf76f155ced4ddcb4097134ff3c332f xmlns="ca425e28-521a-431a-b8c6-2f7c6eaec33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DEBF6F6-8CF4-4F7E-8E42-D388C5F82C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141C01-A002-4F3B-830F-73ABAD9785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425e28-521a-431a-b8c6-2f7c6eaec33a"/>
    <ds:schemaRef ds:uri="d6fb0a4c-4c1f-4c86-930b-c0bfe50eaf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7D032A-4241-4B4A-A7B6-14166F4300E7}">
  <ds:schemaRefs>
    <ds:schemaRef ds:uri="http://schemas.microsoft.com/office/2006/metadata/properties"/>
    <ds:schemaRef ds:uri="http://schemas.microsoft.com/office/infopath/2007/PartnerControls"/>
    <ds:schemaRef ds:uri="d6fb0a4c-4c1f-4c86-930b-c0bfe50eafc0"/>
    <ds:schemaRef ds:uri="ca425e28-521a-431a-b8c6-2f7c6eaec33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Class Name 101 </vt:lpstr>
      <vt:lpstr>Title Only Slide</vt:lpstr>
      <vt:lpstr>Section Header</vt:lpstr>
      <vt:lpstr>Slide Title</vt:lpstr>
      <vt:lpstr>Slide Title #2</vt:lpstr>
      <vt:lpstr>Comparison Slide</vt:lpstr>
      <vt:lpstr>Title Box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Minimalist Mock Up 2</dc:title>
  <cp:revision>8</cp:revision>
  <dcterms:created xsi:type="dcterms:W3CDTF">2006-08-16T00:00:00Z</dcterms:created>
  <dcterms:modified xsi:type="dcterms:W3CDTF">2026-03-17T19:15:05Z</dcterms:modified>
  <dc:identifier>DAG2X3N0hM8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0x0101003043D1C5C4ABAD439E2295370536878A</vt:lpwstr>
  </property>
  <property fmtid="{D5CDD505-2E9C-101B-9397-08002B2CF9AE}" pid="3" name="MediaServiceImageTags">
    <vt:lpwstr/>
  </property>
</Properties>
</file>